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3"/>
  </p:sldMasterIdLst>
  <p:notesMasterIdLst>
    <p:notesMasterId r:id="rId5"/>
  </p:notesMasterIdLst>
  <p:sldIdLst>
    <p:sldId id="256" r:id="rId4"/>
  </p:sldIdLst>
  <p:sldSz cx="7559675" cy="1069181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152410-ACAA-09BF-4F37-632BE0A3542C}" name="Esther Van den Neste" initials="EN" userId="S::esther.vandenneste@ecp.nl::1438c50b-d655-418f-aec2-a6a5f9e06a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/>
    <p:restoredTop sz="94636"/>
  </p:normalViewPr>
  <p:slideViewPr>
    <p:cSldViewPr snapToGrid="0">
      <p:cViewPr>
        <p:scale>
          <a:sx n="100" d="100"/>
          <a:sy n="100" d="100"/>
        </p:scale>
        <p:origin x="504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5035-9791-C045-85E4-790C276E57DF}" type="datetimeFigureOut">
              <a:rPr lang="en-NL" smtClean="0"/>
              <a:t>10/4/22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37B7-B933-8743-B7EF-D1FB8E24E01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91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B37B7-B933-8743-B7EF-D1FB8E24E01B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624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465A42-A3BA-1ECE-1394-C53FCE64CF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49180" y="769434"/>
            <a:ext cx="2062010" cy="2062010"/>
          </a:xfrm>
          <a:custGeom>
            <a:avLst/>
            <a:gdLst>
              <a:gd name="connsiteX0" fmla="*/ 1031005 w 2062010"/>
              <a:gd name="connsiteY0" fmla="*/ 0 h 2062010"/>
              <a:gd name="connsiteX1" fmla="*/ 2062010 w 2062010"/>
              <a:gd name="connsiteY1" fmla="*/ 1031005 h 2062010"/>
              <a:gd name="connsiteX2" fmla="*/ 1031005 w 2062010"/>
              <a:gd name="connsiteY2" fmla="*/ 2062010 h 2062010"/>
              <a:gd name="connsiteX3" fmla="*/ 0 w 2062010"/>
              <a:gd name="connsiteY3" fmla="*/ 1031005 h 2062010"/>
              <a:gd name="connsiteX4" fmla="*/ 1031005 w 2062010"/>
              <a:gd name="connsiteY4" fmla="*/ 0 h 20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010" h="2062010">
                <a:moveTo>
                  <a:pt x="1031005" y="0"/>
                </a:moveTo>
                <a:cubicBezTo>
                  <a:pt x="1600413" y="0"/>
                  <a:pt x="2062010" y="461597"/>
                  <a:pt x="2062010" y="1031005"/>
                </a:cubicBezTo>
                <a:cubicBezTo>
                  <a:pt x="2062010" y="1600413"/>
                  <a:pt x="1600413" y="2062010"/>
                  <a:pt x="1031005" y="2062010"/>
                </a:cubicBezTo>
                <a:cubicBezTo>
                  <a:pt x="461597" y="2062010"/>
                  <a:pt x="0" y="1600413"/>
                  <a:pt x="0" y="1031005"/>
                </a:cubicBezTo>
                <a:cubicBezTo>
                  <a:pt x="0" y="461597"/>
                  <a:pt x="461597" y="0"/>
                  <a:pt x="103100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nl-NL" dirty="0"/>
              <a:t>Klik op het pictogram als u een icoon wilt toevoegen</a:t>
            </a:r>
            <a:endParaRPr lang="en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E33A5A3-B589-C1D3-5C95-FAC66280F6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16300" y="2025650"/>
            <a:ext cx="2957513" cy="9969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523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veiliginternetten.n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8F282-811E-25E0-E3EB-076096B02571}"/>
              </a:ext>
            </a:extLst>
          </p:cNvPr>
          <p:cNvSpPr txBox="1"/>
          <p:nvPr userDrawn="1"/>
        </p:nvSpPr>
        <p:spPr>
          <a:xfrm>
            <a:off x="1828033" y="9088990"/>
            <a:ext cx="4733023" cy="7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 Online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het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creëren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bewustwording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rondom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online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veiligheid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op het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vergroten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kennis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online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veiligheid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het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stimuleren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cybersecure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gedrag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Alert Online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spiekbriefjes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gebaseerd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de </a:t>
            </a:r>
            <a:r>
              <a:rPr lang="en-GB" sz="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cyberspiekbriefjes</a:t>
            </a:r>
            <a:r>
              <a:rPr lang="en-GB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GB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Tweede</a:t>
            </a:r>
            <a:r>
              <a:rPr lang="en-GB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Kamerleden</a:t>
            </a:r>
            <a:r>
              <a:rPr lang="en-GB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GB" sz="700" b="1" u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Kijk</a:t>
            </a:r>
            <a:r>
              <a:rPr lang="en-GB" sz="7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GB" sz="7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</a:t>
            </a:r>
            <a:r>
              <a:rPr lang="en-GB" sz="7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tips </a:t>
            </a:r>
            <a:r>
              <a:rPr lang="en-GB" sz="7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7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7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</a:t>
            </a:r>
            <a:r>
              <a:rPr lang="en-GB" sz="7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GB" sz="7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veiliginternetten.nl</a:t>
            </a:r>
            <a:endParaRPr lang="en-NL" sz="700" b="1" u="sng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 descr="Afbeelding met wiel&#10;&#10;Automatisch gegenereerde beschrijving">
            <a:extLst>
              <a:ext uri="{FF2B5EF4-FFF2-40B4-BE49-F238E27FC236}">
                <a16:creationId xmlns:a16="http://schemas.microsoft.com/office/drawing/2014/main" id="{A7F830E6-B301-77A9-13DE-433350C702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4199" y="9039070"/>
            <a:ext cx="863834" cy="8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9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7BD910-1035-9D0E-5043-F9A84B4FCBE3}"/>
              </a:ext>
            </a:extLst>
          </p:cNvPr>
          <p:cNvSpPr txBox="1"/>
          <p:nvPr/>
        </p:nvSpPr>
        <p:spPr>
          <a:xfrm>
            <a:off x="3313841" y="1098608"/>
            <a:ext cx="3075083" cy="861774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GB" sz="2500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</a:t>
            </a:r>
            <a:r>
              <a:rPr lang="en-GB" sz="2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het</a:t>
            </a:r>
          </a:p>
          <a:p>
            <a:r>
              <a:rPr lang="en-GB" sz="25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</a:t>
            </a:r>
            <a:endParaRPr lang="en-NL" sz="25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F35E1-BB16-2624-D192-4199AFF7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46" y="2777928"/>
            <a:ext cx="864000" cy="86400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2E62C61F-BB07-7818-B4D9-D768A0D13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46" y="4822663"/>
            <a:ext cx="864000" cy="864000"/>
          </a:xfrm>
          <a:prstGeom prst="rect">
            <a:avLst/>
          </a:prstGeom>
        </p:spPr>
      </p:pic>
      <p:pic>
        <p:nvPicPr>
          <p:cNvPr id="11" name="Picture 10" descr="A picture containing text, pool ball, sport&#10;&#10;Description automatically generated">
            <a:extLst>
              <a:ext uri="{FF2B5EF4-FFF2-40B4-BE49-F238E27FC236}">
                <a16:creationId xmlns:a16="http://schemas.microsoft.com/office/drawing/2014/main" id="{0F2CC624-7442-4CA5-9EBA-7AF72EF06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46" y="6852880"/>
            <a:ext cx="864000" cy="86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07FFF5-8B4B-8D08-1BA2-C8608B1F1F11}"/>
              </a:ext>
            </a:extLst>
          </p:cNvPr>
          <p:cNvSpPr txBox="1"/>
          <p:nvPr/>
        </p:nvSpPr>
        <p:spPr>
          <a:xfrm>
            <a:off x="1907999" y="3067068"/>
            <a:ext cx="450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het?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E5273-3D10-634C-5723-CA27BF06A4F2}"/>
              </a:ext>
            </a:extLst>
          </p:cNvPr>
          <p:cNvSpPr txBox="1"/>
          <p:nvPr/>
        </p:nvSpPr>
        <p:spPr>
          <a:xfrm>
            <a:off x="1907999" y="5087137"/>
            <a:ext cx="450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gevolgen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jouw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bedrijf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FB54C-DC68-6E24-AB0E-F7F9427F9B04}"/>
              </a:ext>
            </a:extLst>
          </p:cNvPr>
          <p:cNvSpPr txBox="1"/>
          <p:nvPr/>
        </p:nvSpPr>
        <p:spPr>
          <a:xfrm>
            <a:off x="1908000" y="7128770"/>
            <a:ext cx="450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het </a:t>
            </a:r>
            <a:r>
              <a:rPr lang="en-GB" sz="1300" b="1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</a:t>
            </a:r>
            <a:r>
              <a:rPr lang="en-GB" sz="13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180000"/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</a:t>
            </a:r>
            <a:r>
              <a:rPr lang="en-GB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BD24A4E-1587-24BA-0DCD-1F72E598FF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2F5CD344-9F49-247B-3BF0-5A86845F2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4255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8E00"/>
      </a:accent1>
      <a:accent2>
        <a:srgbClr val="80D0F3"/>
      </a:accent2>
      <a:accent3>
        <a:srgbClr val="6B2413"/>
      </a:accent3>
      <a:accent4>
        <a:srgbClr val="FCD691"/>
      </a:accent4>
      <a:accent5>
        <a:srgbClr val="F9B200"/>
      </a:accent5>
      <a:accent6>
        <a:srgbClr val="70AD47"/>
      </a:accent6>
      <a:hlink>
        <a:srgbClr val="000000"/>
      </a:hlink>
      <a:folHlink>
        <a:srgbClr val="FF8E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3846910067E4ABB63010B51D573D1" ma:contentTypeVersion="" ma:contentTypeDescription="Een nieuw document maken." ma:contentTypeScope="" ma:versionID="d3d6d81b96d11c5972a25d758cdd114d">
  <xsd:schema xmlns:xsd="http://www.w3.org/2001/XMLSchema" xmlns:xs="http://www.w3.org/2001/XMLSchema" xmlns:p="http://schemas.microsoft.com/office/2006/metadata/properties" xmlns:ns2="b6c730bc-a892-4548-afee-cadc557c333e" xmlns:ns3="7f89e965-0d8e-445c-bfb1-b878f7c31bcf" xmlns:ns4="a54e68df-b62e-4fe9-a444-6394041cf2f1" xmlns:ns5="c0fa8bca-97b0-4742-a07d-92ce4f929a8b" targetNamespace="http://schemas.microsoft.com/office/2006/metadata/properties" ma:root="true" ma:fieldsID="b437d998a10a3e783f1d84a4d60cd6d9" ns2:_="" ns3:_="" ns4:_="" ns5:_="">
    <xsd:import namespace="b6c730bc-a892-4548-afee-cadc557c333e"/>
    <xsd:import namespace="7f89e965-0d8e-445c-bfb1-b878f7c31bcf"/>
    <xsd:import namespace="a54e68df-b62e-4fe9-a444-6394041cf2f1"/>
    <xsd:import namespace="c0fa8bca-97b0-4742-a07d-92ce4f929a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AutoKeyPoints" minOccurs="0"/>
                <xsd:element ref="ns5:MediaServiceKeyPoints" minOccurs="0"/>
                <xsd:element ref="ns5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730bc-a892-4548-afee-cadc557c33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e965-0d8e-445c-bfb1-b878f7c31bcf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e68df-b62e-4fe9-a444-6394041cf2f1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af7897-41a3-48cb-b9ae-d04dae50a547}" ma:internalName="TaxCatchAll" ma:showField="CatchAllData" ma:web="a54e68df-b62e-4fe9-a444-6394041cf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a8bca-97b0-4742-a07d-92ce4f929a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fcdf52e-46df-449b-b284-70e2acc7b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137B6B-8B3A-47DB-BCF8-82FD302A02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543D3B-2F78-4F49-80B0-4F5A0C594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730bc-a892-4548-afee-cadc557c333e"/>
    <ds:schemaRef ds:uri="7f89e965-0d8e-445c-bfb1-b878f7c31bcf"/>
    <ds:schemaRef ds:uri="a54e68df-b62e-4fe9-a444-6394041cf2f1"/>
    <ds:schemaRef ds:uri="c0fa8bca-97b0-4742-a07d-92ce4f929a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71</Words>
  <Application>Microsoft Macintosh PowerPoint</Application>
  <PresentationFormat>Aangepast</PresentationFormat>
  <Paragraphs>18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Verdana</vt:lpstr>
      <vt:lpstr>Calibri</vt:lpstr>
      <vt:lpstr>Arial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Jeroen Stoker</dc:creator>
  <cp:lastModifiedBy>Anthony van der Zwan</cp:lastModifiedBy>
  <cp:revision>30</cp:revision>
  <dcterms:created xsi:type="dcterms:W3CDTF">2022-08-31T07:06:35Z</dcterms:created>
  <dcterms:modified xsi:type="dcterms:W3CDTF">2022-10-04T21:20:03Z</dcterms:modified>
</cp:coreProperties>
</file>